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“Walking Tour of the Town”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“Forget your worries on Saturday morning.”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可知，如果你周六上午有空，你可以选择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城镇徒步之旅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这一活动。故选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525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1266" y="551009"/>
            <a:ext cx="10993800" cy="1602001"/>
          </a:xfrm>
          <a:prstGeom prst="rect">
            <a:avLst/>
          </a:prstGeom>
        </p:spPr>
      </p:pic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3762955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山东烟台莱州期末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234247"/>
            <a:ext cx="3024336" cy="790377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178779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本文介绍了三项周末活动的内容、时间、地点和注意事项等。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014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82375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87208" y="1793130"/>
          <a:ext cx="11233248" cy="3323718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3521592891"/>
                    </a:ext>
                  </a:extLst>
                </a:gridCol>
              </a:tblGrid>
              <a:tr h="332371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International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Picnic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437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different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Central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Delicious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expensive.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p.m.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p.m.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207" marR="28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6274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876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59532" y="833652"/>
          <a:ext cx="11305256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3521592891"/>
                    </a:ext>
                  </a:extLst>
                </a:gridCol>
              </a:tblGrid>
              <a:tr h="25973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Tour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Town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4375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Forget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worries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morning.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beautiful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local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history.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Meet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front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entrance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Hall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a.m.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comfortable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shoes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28207" marR="28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6274413"/>
                  </a:ext>
                </a:extLst>
              </a:tr>
              <a:tr h="229919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Films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Museum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Theater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4375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foreign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films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afternoon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Museum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Theater.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Broken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Windo</a:t>
                      </a:r>
                      <a:r>
                        <a:rPr lang="en-US" sz="3500" i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p.m.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information,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5673-5310.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207" marR="28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7415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6054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can you see movies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At the City College.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At the Museum Theater.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At the City Theater.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At the Central Park.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918245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65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“Films at the Museum Theater”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will be two foreign films on Saturday afternoon at the Museum Theater.”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可知，在博物馆剧院可以看电影。故选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101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87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can you probably eat Chinese, Japanese or Indian food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At the Rose Hall.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At the front entrance of City Hall.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At the City Theater.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At the Central Park.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91824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79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“International Picnic”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want to eat different foods every 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to Central Park on Saturday and enjoy foods from all over the world.”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可知，在中央公园，你可以吃到中国菜、日本菜或印度菜。故选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303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free on Saturday morning, which event can you choose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International Picnic.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Walking Tour of the Town.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Captain Good Fellow.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Films at the Museum Theater.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918245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00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315</Words>
  <Application>Microsoft Office PowerPoint</Application>
  <PresentationFormat>自定义</PresentationFormat>
  <Paragraphs>32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2025-09-13T09:23:58Z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